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8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333333"/>
    <a:srgbClr val="D1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04D-9C90-4354-B088-C4336B63AF3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30DF-C6AE-4C38-9D8E-39FD72EC92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4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04D-9C90-4354-B088-C4336B63AF3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30DF-C6AE-4C38-9D8E-39FD72EC92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3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04D-9C90-4354-B088-C4336B63AF3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30DF-C6AE-4C38-9D8E-39FD72EC92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5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04D-9C90-4354-B088-C4336B63AF3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30DF-C6AE-4C38-9D8E-39FD72EC92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04D-9C90-4354-B088-C4336B63AF3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30DF-C6AE-4C38-9D8E-39FD72EC92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9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04D-9C90-4354-B088-C4336B63AF3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30DF-C6AE-4C38-9D8E-39FD72EC92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2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04D-9C90-4354-B088-C4336B63AF3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30DF-C6AE-4C38-9D8E-39FD72EC92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2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04D-9C90-4354-B088-C4336B63AF3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30DF-C6AE-4C38-9D8E-39FD72EC92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0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04D-9C90-4354-B088-C4336B63AF3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30DF-C6AE-4C38-9D8E-39FD72EC92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04D-9C90-4354-B088-C4336B63AF3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30DF-C6AE-4C38-9D8E-39FD72EC92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04D-9C90-4354-B088-C4336B63AF3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30DF-C6AE-4C38-9D8E-39FD72EC92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4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9904D-9C90-4354-B088-C4336B63AF3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D30DF-C6AE-4C38-9D8E-39FD72EC92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5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mtracky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teamtracky.com" TargetMode="External"/><Relationship Id="rId5" Type="http://schemas.openxmlformats.org/officeDocument/2006/relationships/hyperlink" Target="help.teamtracky.com" TargetMode="External"/><Relationship Id="rId4" Type="http://schemas.openxmlformats.org/officeDocument/2006/relationships/hyperlink" Target="https://go.teamtracky.com/account-creat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648200" y="838200"/>
            <a:ext cx="4191000" cy="3276600"/>
            <a:chOff x="2971800" y="304800"/>
            <a:chExt cx="5867400" cy="4038600"/>
          </a:xfrm>
          <a:effectLst/>
          <a:scene3d>
            <a:camera prst="perspectiveLeft"/>
            <a:lightRig rig="threePt" dir="t"/>
          </a:scene3d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04800"/>
              <a:ext cx="5635803" cy="376237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590" y="1630329"/>
              <a:ext cx="1342610" cy="2713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9" y="4726970"/>
            <a:ext cx="2819400" cy="1206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434132"/>
            <a:ext cx="1524000" cy="11952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914400"/>
            <a:ext cx="4727576" cy="11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Save Time Managing your Team.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Communicate Better.</a:t>
            </a:r>
            <a:endParaRPr lang="en-US" sz="2400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759" y="5933693"/>
            <a:ext cx="4058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 Free and Simple Way to Manage Your Sports Team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5607" y="6383179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Created by: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8780" y="2484060"/>
            <a:ext cx="4463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automate the process so you can spend more time on the field.</a:t>
            </a:r>
            <a:endParaRPr lang="en-US" sz="2000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6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4"/>
    </mc:Choice>
    <mc:Fallback>
      <p:transition spd="slow" advTm="678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755" y="35943"/>
            <a:ext cx="9144000" cy="5760720"/>
          </a:xfrm>
          <a:prstGeom prst="rect">
            <a:avLst/>
          </a:prstGeom>
          <a:solidFill>
            <a:srgbClr val="D1E9F6"/>
          </a:solidFill>
          <a:ln w="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45" y="6004051"/>
            <a:ext cx="1644255" cy="701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60299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Main Features</a:t>
            </a:r>
            <a:endParaRPr lang="en-US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399" y="381000"/>
            <a:ext cx="511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33333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Payments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700748"/>
            <a:ext cx="449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Easily keep track of team dues and member payments without the use of spreadsheets. Members can check their balance and transaction log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Record payments you receive from members in seconds and easily keep track of how much each owns.</a:t>
            </a:r>
          </a:p>
          <a:p>
            <a:r>
              <a:rPr lang="en-US" sz="2000" dirty="0"/>
              <a:t>Members can easily check their </a:t>
            </a:r>
            <a:endParaRPr lang="en-US" sz="2000" dirty="0" smtClean="0"/>
          </a:p>
          <a:p>
            <a:r>
              <a:rPr lang="en-US" sz="2000" dirty="0" smtClean="0"/>
              <a:t>balance </a:t>
            </a:r>
            <a:r>
              <a:rPr lang="en-US" sz="2000" dirty="0"/>
              <a:t>and team dues they </a:t>
            </a:r>
            <a:endParaRPr lang="en-US" sz="2000" dirty="0" smtClean="0"/>
          </a:p>
          <a:p>
            <a:r>
              <a:rPr lang="en-US" sz="2000" dirty="0" smtClean="0"/>
              <a:t>have </a:t>
            </a:r>
            <a:r>
              <a:rPr lang="en-US" sz="2000" dirty="0"/>
              <a:t>to pay.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042" y="1828800"/>
            <a:ext cx="4349918" cy="256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eam Fe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1164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54"/>
    </mc:Choice>
    <mc:Fallback>
      <p:transition spd="slow" advTm="1045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5760720"/>
          </a:xfrm>
          <a:prstGeom prst="rect">
            <a:avLst/>
          </a:prstGeom>
          <a:solidFill>
            <a:srgbClr val="D1E9F6"/>
          </a:solidFill>
          <a:ln w="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45" y="6004051"/>
            <a:ext cx="1644255" cy="701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60299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Main Features</a:t>
            </a:r>
            <a:endParaRPr lang="en-US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399" y="381000"/>
            <a:ext cx="511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33333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Documents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700748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Securely keep documents needed for team registration such as rosters, waiver forms, photos, etc., in one place. 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Members can upload commonly used documents such as roster sheets, birth certificates or waiver forms needed for team registration to tournaments or </a:t>
            </a:r>
            <a:r>
              <a:rPr lang="en-US" sz="2000" dirty="0" smtClean="0"/>
              <a:t>leagues.</a:t>
            </a:r>
            <a:endParaRPr lang="en-US" sz="2000" dirty="0"/>
          </a:p>
        </p:txBody>
      </p:sp>
      <p:pic>
        <p:nvPicPr>
          <p:cNvPr id="16386" name="Picture 2" descr="TeamTracky Features - Docu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teamtracky.com/images/img_feat-documen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42" y="1828800"/>
            <a:ext cx="4349918" cy="25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1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59"/>
    </mc:Choice>
    <mc:Fallback>
      <p:transition spd="slow" advTm="975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5760720"/>
          </a:xfrm>
          <a:prstGeom prst="rect">
            <a:avLst/>
          </a:prstGeom>
          <a:solidFill>
            <a:srgbClr val="D1E9F6"/>
          </a:solidFill>
          <a:ln w="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45" y="6004051"/>
            <a:ext cx="1644255" cy="701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60299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Main Features</a:t>
            </a:r>
            <a:endParaRPr lang="en-US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399" y="381000"/>
            <a:ext cx="511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33333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Mobile Apps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700748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TeamTracky mobile app is available on both iOS and Android.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Team </a:t>
            </a:r>
            <a:r>
              <a:rPr lang="en-US" sz="2000" dirty="0"/>
              <a:t>members can check schedules, set availability, receive team messages and get field directions on the go. 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Coaches </a:t>
            </a:r>
            <a:r>
              <a:rPr lang="en-US" sz="2000" dirty="0"/>
              <a:t>can notify the team of last-minute changes, and members will receive an instant notification on their mobile device so they will never miss that "Practice Cancelled" message again.</a:t>
            </a:r>
          </a:p>
        </p:txBody>
      </p:sp>
      <p:pic>
        <p:nvPicPr>
          <p:cNvPr id="15362" name="Picture 2" descr="TeamTracky Features - Mobile Ap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03" y="1828800"/>
            <a:ext cx="4106575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66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7"/>
    </mc:Choice>
    <mc:Fallback>
      <p:transition spd="slow" advTm="786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760720"/>
          </a:xfrm>
          <a:prstGeom prst="rect">
            <a:avLst/>
          </a:prstGeom>
          <a:solidFill>
            <a:srgbClr val="D1E9F6"/>
          </a:solidFill>
          <a:ln w="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45" y="6004051"/>
            <a:ext cx="1644255" cy="7015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853" y="403077"/>
            <a:ext cx="511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33333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 more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636216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Visit our website at </a:t>
            </a:r>
            <a:r>
              <a:rPr lang="en-US" sz="2400" dirty="0" smtClean="0">
                <a:hlinkClick r:id="rId3"/>
              </a:rPr>
              <a:t>www.teamtracky.com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Sign up for FREE at </a:t>
            </a:r>
            <a:r>
              <a:rPr lang="en-US" sz="2400" dirty="0" smtClean="0">
                <a:hlinkClick r:id="rId4"/>
              </a:rPr>
              <a:t>go.teamtracky.com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Get help and Support at </a:t>
            </a:r>
            <a:r>
              <a:rPr lang="en-US" sz="2400" dirty="0" smtClean="0">
                <a:hlinkClick r:id="rId5" action="ppaction://hlinkfile"/>
              </a:rPr>
              <a:t>help.teamtracky.com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Drop us a line at </a:t>
            </a:r>
            <a:r>
              <a:rPr lang="en-US" sz="2400" dirty="0" smtClean="0">
                <a:hlinkClick r:id="rId6"/>
              </a:rPr>
              <a:t>info@teamtracky.com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195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01"/>
    </mc:Choice>
    <mc:Fallback>
      <p:transition spd="slow" advTm="370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14" y="6004051"/>
            <a:ext cx="1644255" cy="701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069" y="60299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What is TeamTracky?</a:t>
            </a:r>
            <a:endParaRPr lang="en-US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720" y="228600"/>
            <a:ext cx="84413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TeamTracky helps with management of your sport team:</a:t>
            </a:r>
            <a:b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3200" dirty="0" smtClean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Member List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Schedule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Attendance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Communications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Payments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Documents </a:t>
            </a:r>
          </a:p>
          <a:p>
            <a:r>
              <a:rPr lang="en-US" sz="32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32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an all-in-one, user-friendly solution on desktop and mobile devices.</a:t>
            </a:r>
          </a:p>
        </p:txBody>
      </p:sp>
    </p:spTree>
    <p:extLst>
      <p:ext uri="{BB962C8B-B14F-4D97-AF65-F5344CB8AC3E}">
        <p14:creationId xmlns:p14="http://schemas.microsoft.com/office/powerpoint/2010/main" val="297171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08"/>
    </mc:Choice>
    <mc:Fallback>
      <p:transition spd="slow" advTm="720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45" y="6004051"/>
            <a:ext cx="1644255" cy="701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60299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Who can use it?</a:t>
            </a:r>
            <a:endParaRPr lang="en-US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60712"/>
            <a:ext cx="62704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TeamTracky can be used by:</a:t>
            </a:r>
          </a:p>
          <a:p>
            <a:endParaRPr lang="en-US" sz="3200" dirty="0" smtClean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Coaches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Team Managers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Players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Parents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Trainers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Club Officials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 or anyone involved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a sports team.</a:t>
            </a:r>
          </a:p>
          <a:p>
            <a:endParaRPr lang="en-US" sz="3200" dirty="0" smtClean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122" name="Picture 2" descr="http://teamtracky.com/images/people-he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07" y="3657600"/>
            <a:ext cx="4688793" cy="215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91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54"/>
    </mc:Choice>
    <mc:Fallback>
      <p:transition spd="slow" advTm="705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45" y="6004051"/>
            <a:ext cx="1644255" cy="701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60299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Benefits for Coaches and Team Managers</a:t>
            </a:r>
            <a:endParaRPr lang="en-US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15754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More time coaching, less time managing </a:t>
            </a: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roster, schedules, attendance and payments.</a:t>
            </a:r>
            <a:endParaRPr lang="en-US" sz="3200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Communicate team messages and </a:t>
            </a: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updates easily </a:t>
            </a: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and on a timely fashion</a:t>
            </a: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Import </a:t>
            </a: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league schedules, opponent teams and field locations is a great time </a:t>
            </a: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saver.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Check </a:t>
            </a:r>
            <a:r>
              <a:rPr lang="en-US" sz="3200" dirty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player attendance for team events and plan accordingly</a:t>
            </a:r>
            <a:r>
              <a:rPr lang="en-US" sz="32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Keep </a:t>
            </a:r>
            <a:r>
              <a:rPr lang="en-US" sz="3200" dirty="0">
                <a:solidFill>
                  <a:schemeClr val="bg1"/>
                </a:solidFill>
              </a:rPr>
              <a:t>track of team dues and member payments without the use of spreadsheets.</a:t>
            </a:r>
            <a:endParaRPr lang="en-US" sz="3200" dirty="0" smtClean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9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33"/>
    </mc:Choice>
    <mc:Fallback>
      <p:transition spd="slow" advTm="1543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45" y="6004051"/>
            <a:ext cx="1644255" cy="701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60299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Benefits for Players and Parents</a:t>
            </a:r>
            <a:endParaRPr lang="en-US" sz="2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5754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Receive email or mobile notifications on time and when needed the most.</a:t>
            </a:r>
            <a:br>
              <a:rPr lang="en-US" sz="30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3000" dirty="0" smtClean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Easy access to team’s schedule, </a:t>
            </a:r>
            <a:r>
              <a:rPr lang="en-US" sz="30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synchronized </a:t>
            </a:r>
            <a:r>
              <a:rPr lang="en-US" sz="30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other online calendars on desktop or mobile devices (Gmail, Outlook).</a:t>
            </a:r>
            <a:br>
              <a:rPr lang="en-US" sz="30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3000" dirty="0" smtClean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Get field directions with a tap on </a:t>
            </a:r>
            <a:r>
              <a:rPr lang="en-US" sz="30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your mobile </a:t>
            </a:r>
            <a:r>
              <a:rPr lang="en-US" sz="30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device avoiding entering addresses manually.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Check your balance and payments you made.</a:t>
            </a:r>
          </a:p>
          <a:p>
            <a:pPr lvl="1"/>
            <a:endParaRPr lang="en-US" sz="3000" dirty="0" smtClean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7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76"/>
    </mc:Choice>
    <mc:Fallback>
      <p:transition spd="slow" advTm="1667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60720"/>
          </a:xfrm>
          <a:prstGeom prst="rect">
            <a:avLst/>
          </a:prstGeom>
          <a:solidFill>
            <a:srgbClr val="D1E9F6"/>
          </a:solidFill>
          <a:ln w="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45" y="6004051"/>
            <a:ext cx="1644255" cy="701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60299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Main Features</a:t>
            </a:r>
            <a:endParaRPr lang="en-US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399" y="381000"/>
            <a:ext cx="511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33333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Members</a:t>
            </a:r>
          </a:p>
        </p:txBody>
      </p:sp>
      <p:pic>
        <p:nvPicPr>
          <p:cNvPr id="3074" name="Picture 2" descr="TeamTracky Features - Members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4" y="30480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700748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Team members can be coaches, team managers, players, parents, trainers, club officials, etc.</a:t>
            </a:r>
          </a:p>
          <a:p>
            <a:endParaRPr lang="en-US" sz="2000" dirty="0" smtClean="0"/>
          </a:p>
          <a:p>
            <a:r>
              <a:rPr lang="en-US" sz="2000" dirty="0" smtClean="0"/>
              <a:t>Coaches </a:t>
            </a:r>
            <a:r>
              <a:rPr lang="en-US" sz="2000" dirty="0"/>
              <a:t>and team managers can administer roster, member profiles and get all contact information in one place for better communication.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Players and parents can manage their profiles, contact information and communication preferences.</a:t>
            </a:r>
            <a:endParaRPr lang="en-US" sz="2000" dirty="0"/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86" y="1828800"/>
            <a:ext cx="439141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319" y="2590800"/>
            <a:ext cx="1232281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26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24"/>
    </mc:Choice>
    <mc:Fallback>
      <p:transition spd="slow" advTm="942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5760720"/>
          </a:xfrm>
          <a:prstGeom prst="rect">
            <a:avLst/>
          </a:prstGeom>
          <a:solidFill>
            <a:srgbClr val="D1E9F6"/>
          </a:solidFill>
          <a:ln w="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45" y="6004051"/>
            <a:ext cx="1644255" cy="701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60299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Main Features</a:t>
            </a:r>
            <a:endParaRPr lang="en-US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399" y="381000"/>
            <a:ext cx="511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33333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Schedule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700748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Team members and view all events for a single or multiple teams on an easy-to-read calendar and get a full picture of what is coming ahead. 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Users can create single or repeating events such as games, practices or meetings, and send notifications to the team members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2292" name="Picture 4" descr="http://teamtracky.com/images/ic_schedu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1"/>
            <a:ext cx="4267200" cy="251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764464"/>
            <a:ext cx="1011738" cy="196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82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17"/>
    </mc:Choice>
    <mc:Fallback>
      <p:transition spd="slow" advTm="1081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760720"/>
          </a:xfrm>
          <a:prstGeom prst="rect">
            <a:avLst/>
          </a:prstGeom>
          <a:solidFill>
            <a:srgbClr val="D1E9F6"/>
          </a:solidFill>
          <a:ln w="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45" y="6004051"/>
            <a:ext cx="1644255" cy="701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60299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Main Features</a:t>
            </a:r>
            <a:endParaRPr lang="en-US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399" y="381000"/>
            <a:ext cx="511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33333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Attendance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700748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Team members can set their availability for events and enter time off dates such as vacations, etc. Coaching staff has a complete picture on who's coming to the next game or practice.</a:t>
            </a:r>
          </a:p>
          <a:p>
            <a:endParaRPr lang="en-US" sz="2000" dirty="0" smtClean="0"/>
          </a:p>
          <a:p>
            <a:r>
              <a:rPr lang="en-US" sz="2000" dirty="0" smtClean="0"/>
              <a:t>Members </a:t>
            </a:r>
            <a:r>
              <a:rPr lang="en-US" sz="2000" dirty="0"/>
              <a:t>set their availability for team events as "attending", "not available", or "maybe". </a:t>
            </a:r>
          </a:p>
        </p:txBody>
      </p:sp>
      <p:pic>
        <p:nvPicPr>
          <p:cNvPr id="13314" name="Picture 2" descr="TeamTracky Features - Attend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40908"/>
            <a:ext cx="4291420" cy="253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http://teamtracky.com/images/iphone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552" y="2647949"/>
            <a:ext cx="1182775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7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44"/>
    </mc:Choice>
    <mc:Fallback>
      <p:transition spd="slow" advTm="1014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760720"/>
          </a:xfrm>
          <a:prstGeom prst="rect">
            <a:avLst/>
          </a:prstGeom>
          <a:solidFill>
            <a:srgbClr val="D1E9F6"/>
          </a:solidFill>
          <a:ln w="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45" y="6004051"/>
            <a:ext cx="1644255" cy="701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60299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Main Features</a:t>
            </a:r>
            <a:endParaRPr lang="en-US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399" y="381000"/>
            <a:ext cx="511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33333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Notifications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700748"/>
            <a:ext cx="449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Team managers and coaches and send email messages or mobile notifications to team members in </a:t>
            </a:r>
            <a:r>
              <a:rPr lang="en-US" sz="2000" dirty="0" smtClean="0"/>
              <a:t>seconds </a:t>
            </a:r>
            <a:r>
              <a:rPr lang="en-US" sz="2000" dirty="0"/>
              <a:t>to inform them on new events, last minute changes or important team updates.</a:t>
            </a:r>
          </a:p>
          <a:p>
            <a:endParaRPr lang="en-US" sz="2000" dirty="0" smtClean="0"/>
          </a:p>
          <a:p>
            <a:r>
              <a:rPr lang="en-US" sz="2000" dirty="0" smtClean="0"/>
              <a:t>Coaches </a:t>
            </a:r>
            <a:r>
              <a:rPr lang="en-US" sz="2000" dirty="0"/>
              <a:t>can notify the team of last minute changes and members will receive an instant notification on their mobile device.</a:t>
            </a:r>
          </a:p>
          <a:p>
            <a:endParaRPr lang="en-US" sz="2000" dirty="0"/>
          </a:p>
        </p:txBody>
      </p:sp>
      <p:pic>
        <p:nvPicPr>
          <p:cNvPr id="14338" name="Picture 2" descr="TeamTracky Features - Notific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eamtracky.com/images/img_feat-notificatio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92" y="1828800"/>
            <a:ext cx="4343400" cy="25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67000"/>
            <a:ext cx="1219200" cy="22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41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3"/>
    </mc:Choice>
    <mc:Fallback>
      <p:transition spd="slow" advTm="966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419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Microsoft Sans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Stefanos Tsesmetzis</dc:creator>
  <cp:lastModifiedBy>Stefanos Tsesmetzis</cp:lastModifiedBy>
  <cp:revision>87</cp:revision>
  <dcterms:created xsi:type="dcterms:W3CDTF">2015-08-11T15:06:21Z</dcterms:created>
  <dcterms:modified xsi:type="dcterms:W3CDTF">2016-02-24T17:09:11Z</dcterms:modified>
</cp:coreProperties>
</file>